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Dancing Script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ibAJw47XXdgOiFRFHpo6udoj6h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ancingScript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DancingScript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8b7ba825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3f8b7ba8251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a1da1b59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g3fa1da1b59a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8b7ba825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g3f8b7ba8251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2" Type="http://schemas.openxmlformats.org/officeDocument/2006/relationships/image" Target="../media/image12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0.png"/><Relationship Id="rId9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11" Type="http://schemas.openxmlformats.org/officeDocument/2006/relationships/image" Target="../media/image18.jpg"/><Relationship Id="rId10" Type="http://schemas.openxmlformats.org/officeDocument/2006/relationships/image" Target="../media/image25.png"/><Relationship Id="rId9" Type="http://schemas.openxmlformats.org/officeDocument/2006/relationships/image" Target="../media/image22.png"/><Relationship Id="rId5" Type="http://schemas.openxmlformats.org/officeDocument/2006/relationships/image" Target="../media/image19.png"/><Relationship Id="rId6" Type="http://schemas.openxmlformats.org/officeDocument/2006/relationships/image" Target="../media/image23.jpg"/><Relationship Id="rId7" Type="http://schemas.openxmlformats.org/officeDocument/2006/relationships/image" Target="../media/image20.jpg"/><Relationship Id="rId8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26.png"/><Relationship Id="rId6" Type="http://schemas.openxmlformats.org/officeDocument/2006/relationships/image" Target="../media/image24.png"/><Relationship Id="rId7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30.png"/><Relationship Id="rId5" Type="http://schemas.openxmlformats.org/officeDocument/2006/relationships/image" Target="../media/image8.png"/><Relationship Id="rId6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jpg"/><Relationship Id="rId10" Type="http://schemas.openxmlformats.org/officeDocument/2006/relationships/image" Target="../media/image42.png"/><Relationship Id="rId13" Type="http://schemas.openxmlformats.org/officeDocument/2006/relationships/image" Target="../media/image45.jpg"/><Relationship Id="rId1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9" Type="http://schemas.openxmlformats.org/officeDocument/2006/relationships/image" Target="../media/image41.jpg"/><Relationship Id="rId15" Type="http://schemas.openxmlformats.org/officeDocument/2006/relationships/image" Target="../media/image47.jpg"/><Relationship Id="rId14" Type="http://schemas.openxmlformats.org/officeDocument/2006/relationships/image" Target="../media/image46.jpg"/><Relationship Id="rId5" Type="http://schemas.openxmlformats.org/officeDocument/2006/relationships/image" Target="../media/image37.jpg"/><Relationship Id="rId6" Type="http://schemas.openxmlformats.org/officeDocument/2006/relationships/image" Target="../media/image38.png"/><Relationship Id="rId7" Type="http://schemas.openxmlformats.org/officeDocument/2006/relationships/image" Target="../media/image39.jpg"/><Relationship Id="rId8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348343" y="5814992"/>
            <a:ext cx="1149531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5500"/>
              <a:buFont typeface="Calibri"/>
              <a:buNone/>
            </a:pPr>
            <a:r>
              <a:rPr b="1" i="0" lang="en-GB" sz="55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55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524000" y="-4792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73569">
            <a:off x="7578250" y="4127570"/>
            <a:ext cx="2463275" cy="1428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 b="0" l="0" r="0" t="18726"/>
          <a:stretch/>
        </p:blipFill>
        <p:spPr>
          <a:xfrm rot="-207805">
            <a:off x="2492413" y="2725176"/>
            <a:ext cx="2463274" cy="1447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3213" y="4128063"/>
            <a:ext cx="2665574" cy="14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7">
            <a:alphaModFix/>
          </a:blip>
          <a:srcRect b="0" l="0" r="0" t="-20729"/>
          <a:stretch/>
        </p:blipFill>
        <p:spPr>
          <a:xfrm rot="375034">
            <a:off x="7395625" y="809101"/>
            <a:ext cx="2463277" cy="186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398736">
            <a:off x="2254250" y="4265250"/>
            <a:ext cx="2463274" cy="14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92988" y="1092542"/>
            <a:ext cx="2463275" cy="1447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352268">
            <a:off x="2218625" y="1289925"/>
            <a:ext cx="2463274" cy="1417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96" name="Google Shape;96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955669" y="2408367"/>
            <a:ext cx="1866523" cy="1866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147523" y="2585347"/>
            <a:ext cx="2546199" cy="1586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8b7ba8251_0_15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g3f8b7ba8251_0_15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04" name="Google Shape;104;g3f8b7ba8251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3f8b7ba8251_0_15"/>
          <p:cNvSpPr txBox="1"/>
          <p:nvPr/>
        </p:nvSpPr>
        <p:spPr>
          <a:xfrm>
            <a:off x="348343" y="5814992"/>
            <a:ext cx="1149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5500"/>
              <a:buFont typeface="Calibri"/>
              <a:buNone/>
            </a:pPr>
            <a:r>
              <a:rPr b="1" i="0" lang="en-GB" sz="55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55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8b7ba8251_0_15"/>
          <p:cNvSpPr txBox="1"/>
          <p:nvPr/>
        </p:nvSpPr>
        <p:spPr>
          <a:xfrm>
            <a:off x="1524000" y="-4792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g3f8b7ba8251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950" y="772425"/>
            <a:ext cx="1897039" cy="24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3f8b7ba8251_0_15"/>
          <p:cNvSpPr txBox="1"/>
          <p:nvPr/>
        </p:nvSpPr>
        <p:spPr>
          <a:xfrm>
            <a:off x="259400" y="3301550"/>
            <a:ext cx="18366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Headteacher</a:t>
            </a:r>
            <a:endParaRPr b="1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GB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 Gordon</a:t>
            </a:r>
            <a:endParaRPr b="1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g3f8b7ba8251_0_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4450" y="772436"/>
            <a:ext cx="1915206" cy="245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f8b7ba8251_0_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3125" y="783997"/>
            <a:ext cx="1640480" cy="2429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f8b7ba8251_0_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40500" y="782138"/>
            <a:ext cx="1897050" cy="243318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f8b7ba8251_0_15"/>
          <p:cNvSpPr txBox="1"/>
          <p:nvPr/>
        </p:nvSpPr>
        <p:spPr>
          <a:xfrm>
            <a:off x="2198613" y="3301550"/>
            <a:ext cx="16695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Deputy Headteacher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 Reilly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8b7ba8251_0_15"/>
          <p:cNvSpPr txBox="1"/>
          <p:nvPr/>
        </p:nvSpPr>
        <p:spPr>
          <a:xfrm>
            <a:off x="3970751" y="3363800"/>
            <a:ext cx="18366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Senior Assistant Headteacher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 Sillitoe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GB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(On Maternity)</a:t>
            </a:r>
            <a:endParaRPr b="1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8b7ba8251_0_15"/>
          <p:cNvSpPr txBox="1"/>
          <p:nvPr/>
        </p:nvSpPr>
        <p:spPr>
          <a:xfrm>
            <a:off x="5963751" y="3363800"/>
            <a:ext cx="18366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Assistant Headteacher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 Birch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g3f8b7ba8251_0_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26550" y="784000"/>
            <a:ext cx="1915200" cy="244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f8b7ba8251_0_15"/>
          <p:cNvSpPr txBox="1"/>
          <p:nvPr/>
        </p:nvSpPr>
        <p:spPr>
          <a:xfrm>
            <a:off x="7965851" y="3363800"/>
            <a:ext cx="18366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Assistant Headteacher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 Roscoe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g3f8b7ba8251_0_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28650" y="762425"/>
            <a:ext cx="1640475" cy="247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f8b7ba8251_0_15"/>
          <p:cNvSpPr txBox="1"/>
          <p:nvPr/>
        </p:nvSpPr>
        <p:spPr>
          <a:xfrm>
            <a:off x="9895976" y="3419950"/>
            <a:ext cx="18366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EYFS Lead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Mrs Elson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4" name="Google Shape;124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25" name="Google Shape;1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8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126" name="Google Shape;1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387737"/>
            <a:ext cx="470263" cy="4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-1175657" y="5754689"/>
            <a:ext cx="78067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24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1524000" y="4953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655982" y="792669"/>
            <a:ext cx="106593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i="0" lang="en-GB" sz="9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Welcome 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1" lang="en-GB" sz="9600">
                <a:solidFill>
                  <a:srgbClr val="FF0000"/>
                </a:solidFill>
              </a:rPr>
              <a:t>NURSERY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5" name="Google Shape;135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36" name="Google Shape;1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137" name="Google Shape;13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387737"/>
            <a:ext cx="470263" cy="4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"/>
          <p:cNvSpPr txBox="1"/>
          <p:nvPr/>
        </p:nvSpPr>
        <p:spPr>
          <a:xfrm>
            <a:off x="-1175657" y="5754689"/>
            <a:ext cx="78067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24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1524000" y="4953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470263" y="357187"/>
            <a:ext cx="10659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Daily Routines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4"/>
          <p:cNvSpPr txBox="1"/>
          <p:nvPr/>
        </p:nvSpPr>
        <p:spPr>
          <a:xfrm>
            <a:off x="1524000" y="1645434"/>
            <a:ext cx="89655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 -                                                   PM - 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8.40am Nursery opens             12.20pm Nursery opens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9.30am Indoor/Outdoor          12.50pm Indoor/Outdoor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10.15am snack                           1.30pm snack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11.40am Home time                 3.20pm Home time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Forest School is every WEDNESDAY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GB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PE is every FRIDAY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5">
            <a:alphaModFix/>
          </a:blip>
          <a:srcRect b="6708" l="1931" r="0" t="0"/>
          <a:stretch/>
        </p:blipFill>
        <p:spPr>
          <a:xfrm>
            <a:off x="9412058" y="4545874"/>
            <a:ext cx="2561547" cy="2269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49" name="Google Shape;14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387737"/>
            <a:ext cx="470263" cy="4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-1175657" y="5754689"/>
            <a:ext cx="78067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24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1524000" y="4953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766354" y="249585"/>
            <a:ext cx="106593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en-GB" sz="6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Supporting your child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you can do to help?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t/>
            </a:r>
            <a:endParaRPr b="0" i="0" sz="7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470275" y="2067250"/>
            <a:ext cx="11865300" cy="49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Attendance and Punctuality –  </a:t>
            </a: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time and attend school every day. Inform school morning of absence to prevent home visit.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Ensure school has up to date contact details – </a:t>
            </a: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be contactable at all times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Download school app </a:t>
            </a:r>
            <a:r>
              <a:rPr b="1" i="0" lang="en-GB" sz="24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Arbor</a:t>
            </a:r>
            <a:r>
              <a:rPr b="1" i="0" lang="en-GB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will be sent an invitation link for the App via email/ text,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click on link from St Michael’s and follow instructions to activate your account.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7" title="ARBOR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05525" y="5754712"/>
            <a:ext cx="942050" cy="90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1" name="Google Shape;161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62" name="Google Shape;1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163" name="Google Shape;16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387737"/>
            <a:ext cx="470263" cy="4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0"/>
          <p:cNvSpPr txBox="1"/>
          <p:nvPr/>
        </p:nvSpPr>
        <p:spPr>
          <a:xfrm>
            <a:off x="-1175657" y="5754689"/>
            <a:ext cx="78067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24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 txBox="1"/>
          <p:nvPr/>
        </p:nvSpPr>
        <p:spPr>
          <a:xfrm>
            <a:off x="1524000" y="4953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766354" y="249585"/>
            <a:ext cx="10659300" cy="32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b="0" i="0" lang="en-GB" sz="6400" u="none" cap="none" strike="noStrik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Communication</a:t>
            </a:r>
            <a:endParaRPr b="0" i="0" sz="6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t/>
            </a:r>
            <a:endParaRPr b="0" i="0" sz="7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:\Pictures\New Pupils Presentation\phones.png" id="167" name="Google Shape;16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6727" y="4946458"/>
            <a:ext cx="3226930" cy="215128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/>
        </p:nvSpPr>
        <p:spPr>
          <a:xfrm>
            <a:off x="8454535" y="4034388"/>
            <a:ext cx="351104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Phone Calls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 require at least 2 up to date contactable numbers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8912479" y="1141271"/>
            <a:ext cx="3510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Newsletter</a:t>
            </a:r>
            <a:endParaRPr b="0" i="0" sz="14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 out on app and available on school website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0"/>
          <p:cNvPicPr preferRelativeResize="0"/>
          <p:nvPr/>
        </p:nvPicPr>
        <p:blipFill rotWithShape="1">
          <a:blip r:embed="rId6">
            <a:alphaModFix/>
          </a:blip>
          <a:srcRect b="0" l="3656" r="5829" t="0"/>
          <a:stretch/>
        </p:blipFill>
        <p:spPr>
          <a:xfrm>
            <a:off x="4027300" y="2521251"/>
            <a:ext cx="3226924" cy="117876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0"/>
          <p:cNvSpPr txBox="1"/>
          <p:nvPr/>
        </p:nvSpPr>
        <p:spPr>
          <a:xfrm>
            <a:off x="3826211" y="1289289"/>
            <a:ext cx="3960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Website/Instagram</a:t>
            </a:r>
            <a:endParaRPr b="0" i="0" sz="14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information and daily class page updates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0"/>
          <p:cNvSpPr txBox="1"/>
          <p:nvPr/>
        </p:nvSpPr>
        <p:spPr>
          <a:xfrm>
            <a:off x="-4850" y="934875"/>
            <a:ext cx="37833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School App- Arbor</a:t>
            </a:r>
            <a:endParaRPr b="0" i="0" sz="14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regularly – You will be sent an invitation link for the App via email/ text, please click on link from St Michael’s and follow instructions to activate your account.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 into office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need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or have not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received the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invite for the 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4875570" y="4318118"/>
            <a:ext cx="351104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Face to Face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Staff can make arrangements to meet.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154081" y="4788441"/>
            <a:ext cx="351104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Letters Home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Usually for trips, main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through app.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830796">
            <a:off x="3210234" y="5066104"/>
            <a:ext cx="1070918" cy="1349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:\Pictures\New Pupils Presentation\face2face.png" id="176" name="Google Shape;176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91562" y="5284394"/>
            <a:ext cx="2316669" cy="1545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621121" y="2357111"/>
            <a:ext cx="1982255" cy="151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254228" y="2464478"/>
            <a:ext cx="1301100" cy="13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 title="ARBOR.jpe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872058" y="3031250"/>
            <a:ext cx="1628967" cy="15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5" name="Google Shape;185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86" name="Google Shape;18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768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1"/>
          <p:cNvSpPr txBox="1"/>
          <p:nvPr/>
        </p:nvSpPr>
        <p:spPr>
          <a:xfrm>
            <a:off x="2567608" y="125760"/>
            <a:ext cx="78488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188" name="Google Shape;18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3512" y="1886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1"/>
          <p:cNvSpPr txBox="1"/>
          <p:nvPr/>
        </p:nvSpPr>
        <p:spPr>
          <a:xfrm>
            <a:off x="1524000" y="713307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Uniform</a:t>
            </a:r>
            <a:endParaRPr b="1" i="0" sz="7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190" name="Google Shape;19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26" y="0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1"/>
          <p:cNvPicPr preferRelativeResize="0"/>
          <p:nvPr/>
        </p:nvPicPr>
        <p:blipFill rotWithShape="1">
          <a:blip r:embed="rId5">
            <a:alphaModFix/>
          </a:blip>
          <a:srcRect b="21" l="0" r="0" t="2163"/>
          <a:stretch/>
        </p:blipFill>
        <p:spPr>
          <a:xfrm>
            <a:off x="3380081" y="936784"/>
            <a:ext cx="8761615" cy="589574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 txBox="1"/>
          <p:nvPr/>
        </p:nvSpPr>
        <p:spPr>
          <a:xfrm>
            <a:off x="2666728" y="-115094"/>
            <a:ext cx="78488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193" name="Google Shape;19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9712" y="362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1"/>
          <p:cNvSpPr txBox="1"/>
          <p:nvPr/>
        </p:nvSpPr>
        <p:spPr>
          <a:xfrm>
            <a:off x="-2842592" y="604225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Uniform</a:t>
            </a:r>
            <a:endParaRPr b="1" i="0" sz="7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8773" y="1650975"/>
            <a:ext cx="1969478" cy="1070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1523" y="2857386"/>
            <a:ext cx="3015770" cy="522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a1da1b59a_0_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g3fa1da1b59a_0_2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203" name="Google Shape;203;g3fa1da1b59a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1999" cy="68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fa1da1b59a_0_23"/>
          <p:cNvSpPr txBox="1"/>
          <p:nvPr/>
        </p:nvSpPr>
        <p:spPr>
          <a:xfrm>
            <a:off x="2567608" y="125760"/>
            <a:ext cx="784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205" name="Google Shape;205;g3fa1da1b59a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3512" y="1886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fa1da1b59a_0_23"/>
          <p:cNvSpPr txBox="1"/>
          <p:nvPr/>
        </p:nvSpPr>
        <p:spPr>
          <a:xfrm>
            <a:off x="1524000" y="713307"/>
            <a:ext cx="9144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Uniform</a:t>
            </a:r>
            <a:endParaRPr b="1" i="0" sz="7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207" name="Google Shape;207;g3fa1da1b59a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26" y="0"/>
            <a:ext cx="12191999" cy="68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3fa1da1b59a_0_23"/>
          <p:cNvSpPr txBox="1"/>
          <p:nvPr/>
        </p:nvSpPr>
        <p:spPr>
          <a:xfrm>
            <a:off x="2666728" y="-115094"/>
            <a:ext cx="784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209" name="Google Shape;209;g3fa1da1b59a_0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9712" y="362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fa1da1b59a_0_23"/>
          <p:cNvSpPr txBox="1"/>
          <p:nvPr/>
        </p:nvSpPr>
        <p:spPr>
          <a:xfrm>
            <a:off x="86400" y="972350"/>
            <a:ext cx="12105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Jewellery</a:t>
            </a:r>
            <a:endParaRPr b="1" i="0" sz="7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g3fa1da1b59a_0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3475" y="3055025"/>
            <a:ext cx="2715825" cy="312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3fa1da1b59a_0_23"/>
          <p:cNvSpPr txBox="1"/>
          <p:nvPr/>
        </p:nvSpPr>
        <p:spPr>
          <a:xfrm>
            <a:off x="3048000" y="2172950"/>
            <a:ext cx="91440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GB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Earrings should be studs, with no drop or hoop, which puts the children at risk of harm during school activities. </a:t>
            </a:r>
            <a:endParaRPr b="1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1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GB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Earrings and Jewellery will be removed and returned at the end of the day, if worn into school. </a:t>
            </a:r>
            <a:endParaRPr b="1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8" name="Google Shape;218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219" name="Google Shape;2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7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2"/>
          <p:cNvSpPr txBox="1"/>
          <p:nvPr/>
        </p:nvSpPr>
        <p:spPr>
          <a:xfrm>
            <a:off x="2567608" y="125760"/>
            <a:ext cx="78488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221" name="Google Shape;22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3512" y="1886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2"/>
          <p:cNvSpPr txBox="1"/>
          <p:nvPr/>
        </p:nvSpPr>
        <p:spPr>
          <a:xfrm>
            <a:off x="1524000" y="713307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Uniform</a:t>
            </a:r>
            <a:endParaRPr b="1" i="0" sz="7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223" name="Google Shape;2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2"/>
          <p:cNvSpPr txBox="1"/>
          <p:nvPr/>
        </p:nvSpPr>
        <p:spPr>
          <a:xfrm>
            <a:off x="2666728" y="-115094"/>
            <a:ext cx="78488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225" name="Google Shape;22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9712" y="362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2"/>
          <p:cNvSpPr txBox="1"/>
          <p:nvPr/>
        </p:nvSpPr>
        <p:spPr>
          <a:xfrm>
            <a:off x="0" y="846200"/>
            <a:ext cx="12192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Allergy Safety Notice </a:t>
            </a:r>
            <a:endParaRPr b="1" i="0" sz="7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12"/>
          <p:cNvPicPr preferRelativeResize="0"/>
          <p:nvPr/>
        </p:nvPicPr>
        <p:blipFill rotWithShape="1">
          <a:blip r:embed="rId5">
            <a:alphaModFix/>
          </a:blip>
          <a:srcRect b="39954" l="0" r="0" t="0"/>
          <a:stretch/>
        </p:blipFill>
        <p:spPr>
          <a:xfrm>
            <a:off x="64925" y="2046800"/>
            <a:ext cx="5142948" cy="475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2"/>
          <p:cNvPicPr preferRelativeResize="0"/>
          <p:nvPr/>
        </p:nvPicPr>
        <p:blipFill rotWithShape="1">
          <a:blip r:embed="rId5">
            <a:alphaModFix/>
          </a:blip>
          <a:srcRect b="0" l="0" r="0" t="61315"/>
          <a:stretch/>
        </p:blipFill>
        <p:spPr>
          <a:xfrm>
            <a:off x="5366550" y="2454425"/>
            <a:ext cx="6614225" cy="393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i4tiran.com/e/2019/07/unique-image-of-professional-powerpoint-templates-blue-yellow-design-background-wallpaper-for-presentations-free-ppt-backgrounds-your.jpg" id="233" name="Google Shape;23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New Pupils Presentation\Sick.png" id="234" name="Google Shape;23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5117" y="2770674"/>
            <a:ext cx="6263459" cy="414908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5"/>
          <p:cNvSpPr txBox="1"/>
          <p:nvPr>
            <p:ph type="title"/>
          </p:nvPr>
        </p:nvSpPr>
        <p:spPr>
          <a:xfrm>
            <a:off x="2567608" y="125760"/>
            <a:ext cx="78488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lang="en-GB" sz="4000">
                <a:solidFill>
                  <a:srgbClr val="FEE232"/>
                </a:solidFill>
              </a:rPr>
              <a:t>St Michael’s Catholic Primary School</a:t>
            </a:r>
            <a:endParaRPr b="1" sz="4000">
              <a:solidFill>
                <a:srgbClr val="FEE232"/>
              </a:solidFill>
            </a:endParaRPr>
          </a:p>
        </p:txBody>
      </p:sp>
      <p:pic>
        <p:nvPicPr>
          <p:cNvPr descr="I:\Pictures\SchLogo.png" id="236" name="Google Shape;23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03512" y="188641"/>
            <a:ext cx="936104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New Pupils Presentation\Telephone.png" id="237" name="Google Shape;23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88696" y="4212377"/>
            <a:ext cx="1335584" cy="133558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5"/>
          <p:cNvSpPr txBox="1"/>
          <p:nvPr/>
        </p:nvSpPr>
        <p:spPr>
          <a:xfrm>
            <a:off x="1703512" y="980728"/>
            <a:ext cx="864096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en-GB" sz="66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Sickness / Illness</a:t>
            </a:r>
            <a:endParaRPr b="1" i="0" sz="16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9" name="Google Shape;239;p15"/>
          <p:cNvSpPr txBox="1"/>
          <p:nvPr/>
        </p:nvSpPr>
        <p:spPr>
          <a:xfrm>
            <a:off x="6708576" y="5652538"/>
            <a:ext cx="392392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Tel. 0151 263 8460</a:t>
            </a:r>
            <a:endParaRPr b="0" i="0" sz="24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0" name="Google Shape;240;p15"/>
          <p:cNvSpPr txBox="1"/>
          <p:nvPr/>
        </p:nvSpPr>
        <p:spPr>
          <a:xfrm>
            <a:off x="5447928" y="2132856"/>
            <a:ext cx="532859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GB" sz="36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your child is ill you must let the school know as soon as possible.</a:t>
            </a:r>
            <a:endParaRPr b="0" i="0" sz="3600" u="none" cap="none" strike="noStrik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i4tiran.com/e/2019/07/unique-image-of-professional-powerpoint-templates-blue-yellow-design-background-wallpaper-for-presentations-free-ppt-backgrounds-your.jpg" id="245" name="Google Shape;24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9768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47" name="Google Shape;247;p16"/>
          <p:cNvSpPr txBox="1"/>
          <p:nvPr>
            <p:ph idx="1" type="body"/>
          </p:nvPr>
        </p:nvSpPr>
        <p:spPr>
          <a:xfrm>
            <a:off x="76925" y="1842500"/>
            <a:ext cx="12038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GB"/>
              <a:t>Online payment is accessible via Parent App- Arbor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GB"/>
              <a:t>Once you have logged into the Arbor App, you can make payments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GB"/>
              <a:t>for School trips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t/>
            </a:r>
            <a:endParaRPr/>
          </a:p>
          <a:p>
            <a:pPr indent="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000"/>
          </a:p>
        </p:txBody>
      </p:sp>
      <p:sp>
        <p:nvSpPr>
          <p:cNvPr id="248" name="Google Shape;248;p16"/>
          <p:cNvSpPr txBox="1"/>
          <p:nvPr/>
        </p:nvSpPr>
        <p:spPr>
          <a:xfrm>
            <a:off x="2567608" y="125760"/>
            <a:ext cx="78488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249" name="Google Shape;24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3512" y="1886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6"/>
          <p:cNvSpPr txBox="1"/>
          <p:nvPr/>
        </p:nvSpPr>
        <p:spPr>
          <a:xfrm>
            <a:off x="1703512" y="980728"/>
            <a:ext cx="864096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GB" sz="5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Online Payment System</a:t>
            </a:r>
            <a:endParaRPr b="1" i="0" sz="5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1" name="Google Shape;251;p16" title="ARBOR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6725" y="2116325"/>
            <a:ext cx="1294250" cy="124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i4tiran.com/e/2019/07/unique-image-of-professional-powerpoint-templates-blue-yellow-design-background-wallpaper-for-presentations-free-ppt-backgrounds-your.jpg" id="256" name="Google Shape;256;g3f8b7ba8251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9768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3f8b7ba8251_0_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258" name="Google Shape;258;g3f8b7ba8251_0_1"/>
          <p:cNvSpPr txBox="1"/>
          <p:nvPr/>
        </p:nvSpPr>
        <p:spPr>
          <a:xfrm>
            <a:off x="2567608" y="125760"/>
            <a:ext cx="784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E232"/>
              </a:buClr>
              <a:buSzPts val="4000"/>
              <a:buFont typeface="Calibri"/>
              <a:buNone/>
            </a:pPr>
            <a:r>
              <a:rPr b="1" i="0" lang="en-GB" sz="4000" u="none" cap="none" strike="noStrike">
                <a:solidFill>
                  <a:srgbClr val="FEE232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4000" u="none" cap="none" strike="noStrike">
              <a:solidFill>
                <a:srgbClr val="FEE2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:\Pictures\SchLogo.png" id="259" name="Google Shape;259;g3f8b7ba8251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3512" y="188641"/>
            <a:ext cx="936104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3f8b7ba8251_0_1"/>
          <p:cNvSpPr txBox="1"/>
          <p:nvPr/>
        </p:nvSpPr>
        <p:spPr>
          <a:xfrm>
            <a:off x="1703512" y="980728"/>
            <a:ext cx="8640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GB" sz="5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Safeguarding</a:t>
            </a:r>
            <a:endParaRPr b="1" i="0" sz="5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61" name="Google Shape;261;g3f8b7ba8251_0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7525" y="2097550"/>
            <a:ext cx="6908650" cy="383957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f8b7ba8251_0_1"/>
          <p:cNvSpPr txBox="1"/>
          <p:nvPr/>
        </p:nvSpPr>
        <p:spPr>
          <a:xfrm>
            <a:off x="320350" y="1971675"/>
            <a:ext cx="4489200" cy="46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GB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St. Michael’s we hold the safety, protection and well-being of every child above all else. If you have any concerns about a child’s safety please speak to our Designated Safeguarding Lead (DSL) or any staff member. Your vigilance helps us keep every child safe.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68" name="Google Shape;268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269" name="Google Shape;26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270" name="Google Shape;27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387737"/>
            <a:ext cx="470263" cy="4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9"/>
          <p:cNvSpPr txBox="1"/>
          <p:nvPr/>
        </p:nvSpPr>
        <p:spPr>
          <a:xfrm>
            <a:off x="-1175657" y="5754689"/>
            <a:ext cx="78067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24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9"/>
          <p:cNvSpPr txBox="1"/>
          <p:nvPr/>
        </p:nvSpPr>
        <p:spPr>
          <a:xfrm>
            <a:off x="1524000" y="4953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9"/>
          <p:cNvSpPr txBox="1"/>
          <p:nvPr/>
        </p:nvSpPr>
        <p:spPr>
          <a:xfrm>
            <a:off x="470263" y="357187"/>
            <a:ext cx="1065929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Mass Times</a:t>
            </a:r>
            <a:endParaRPr b="1" i="0" sz="7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470263" y="1573102"/>
            <a:ext cx="4473389" cy="477494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 Michael’s Church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West Derby Road, L6 5EH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Sundays 10.30am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27897" y="1769327"/>
            <a:ext cx="2982448" cy="2413359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6" name="Google Shape;276;p19"/>
          <p:cNvSpPr/>
          <p:nvPr/>
        </p:nvSpPr>
        <p:spPr>
          <a:xfrm>
            <a:off x="7174851" y="1551244"/>
            <a:ext cx="4473389" cy="477494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Sacred Heart Church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Hill, L7 8TN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Saturdays 6.30pm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71371" y="1954555"/>
            <a:ext cx="2680348" cy="2042901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8" name="Google Shape;278;p19"/>
          <p:cNvPicPr preferRelativeResize="0"/>
          <p:nvPr/>
        </p:nvPicPr>
        <p:blipFill rotWithShape="1">
          <a:blip r:embed="rId7">
            <a:alphaModFix/>
          </a:blip>
          <a:srcRect b="0" l="19540" r="19538" t="0"/>
          <a:stretch/>
        </p:blipFill>
        <p:spPr>
          <a:xfrm>
            <a:off x="5214588" y="3292625"/>
            <a:ext cx="1688383" cy="240337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9"/>
          <p:cNvSpPr/>
          <p:nvPr/>
        </p:nvSpPr>
        <p:spPr>
          <a:xfrm>
            <a:off x="3822084" y="1405597"/>
            <a:ext cx="4473389" cy="319149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Father Fitz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7525" y="162881"/>
            <a:ext cx="1357293" cy="124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6" name="Google Shape;286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http://i4tiran.com/e/2019/07/unique-image-of-professional-powerpoint-templates-blue-yellow-design-background-wallpaper-for-presentations-free-ppt-backgrounds-your.jpg" id="287" name="Google Shape;28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97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:\Pictures\SchLogo.png" id="288" name="Google Shape;28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387737"/>
            <a:ext cx="470263" cy="4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/>
          <p:nvPr/>
        </p:nvSpPr>
        <p:spPr>
          <a:xfrm>
            <a:off x="-1175657" y="5754689"/>
            <a:ext cx="78067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St Michael’s Catholic Primary School</a:t>
            </a:r>
            <a:endParaRPr b="1" i="0" sz="2400" u="none" cap="none" strike="noStrike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"/>
          <p:cNvSpPr txBox="1"/>
          <p:nvPr/>
        </p:nvSpPr>
        <p:spPr>
          <a:xfrm>
            <a:off x="1524000" y="4953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EE232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With Jesus we can achieve what we dream and believe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1"/>
          <p:cNvSpPr txBox="1"/>
          <p:nvPr/>
        </p:nvSpPr>
        <p:spPr>
          <a:xfrm>
            <a:off x="-315958" y="2138065"/>
            <a:ext cx="126522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0"/>
              <a:buFont typeface="Arial"/>
              <a:buNone/>
            </a:pPr>
            <a:r>
              <a:rPr b="1" i="0" lang="en-GB" sz="10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r>
              <a:rPr b="1" i="0" lang="en-GB" sz="1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GB" sz="5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Any questions?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t/>
            </a:r>
            <a:endParaRPr b="0" i="0" sz="7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p21"/>
          <p:cNvPicPr preferRelativeResize="0"/>
          <p:nvPr/>
        </p:nvPicPr>
        <p:blipFill rotWithShape="1">
          <a:blip r:embed="rId5">
            <a:alphaModFix/>
          </a:blip>
          <a:srcRect b="5605" l="3503" r="13512" t="20110"/>
          <a:stretch/>
        </p:blipFill>
        <p:spPr>
          <a:xfrm rot="-265058">
            <a:off x="140074" y="175408"/>
            <a:ext cx="1842657" cy="123265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3" name="Google Shape;29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53580">
            <a:off x="9390660" y="4920742"/>
            <a:ext cx="2674152" cy="180405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4" name="Google Shape;294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15685" y="128487"/>
            <a:ext cx="1480975" cy="197463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5" name="Google Shape;295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5115661">
            <a:off x="411370" y="4516070"/>
            <a:ext cx="2049574" cy="153718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6" name="Google Shape;296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237318">
            <a:off x="6141069" y="4831853"/>
            <a:ext cx="2505616" cy="187242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7" name="Google Shape;297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220886">
            <a:off x="158201" y="1717178"/>
            <a:ext cx="2250551" cy="227918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8" name="Google Shape;298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203516">
            <a:off x="9599381" y="2508596"/>
            <a:ext cx="2679997" cy="200273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99" name="Google Shape;299;p21"/>
          <p:cNvPicPr preferRelativeResize="0"/>
          <p:nvPr/>
        </p:nvPicPr>
        <p:blipFill rotWithShape="1">
          <a:blip r:embed="rId12">
            <a:alphaModFix/>
          </a:blip>
          <a:srcRect b="0" l="17854" r="17478" t="0"/>
          <a:stretch/>
        </p:blipFill>
        <p:spPr>
          <a:xfrm rot="209358">
            <a:off x="8801428" y="584885"/>
            <a:ext cx="1500791" cy="1734296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00" name="Google Shape;300;p2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079474" y="543529"/>
            <a:ext cx="2267725" cy="170079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01" name="Google Shape;301;p21"/>
          <p:cNvPicPr preferRelativeResize="0"/>
          <p:nvPr/>
        </p:nvPicPr>
        <p:blipFill rotWithShape="1">
          <a:blip r:embed="rId14">
            <a:alphaModFix/>
          </a:blip>
          <a:srcRect b="0" l="14123" r="5745" t="3148"/>
          <a:stretch/>
        </p:blipFill>
        <p:spPr>
          <a:xfrm>
            <a:off x="3226289" y="574535"/>
            <a:ext cx="1627096" cy="147496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02" name="Google Shape;302;p21"/>
          <p:cNvPicPr preferRelativeResize="0"/>
          <p:nvPr/>
        </p:nvPicPr>
        <p:blipFill rotWithShape="1">
          <a:blip r:embed="rId15">
            <a:alphaModFix/>
          </a:blip>
          <a:srcRect b="34639" l="9245" r="0" t="12363"/>
          <a:stretch/>
        </p:blipFill>
        <p:spPr>
          <a:xfrm>
            <a:off x="3049571" y="4824656"/>
            <a:ext cx="2024264" cy="157614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2019-08-31T06:38:12Z</dcterms:created>
  <dc:creator>teacher</dc:creator>
</cp:coreProperties>
</file>