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9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835" y="43"/>
      </p:cViewPr>
      <p:guideLst>
        <p:guide orient="horz" pos="39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1deb7d7832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1deb7d7832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1deb7d7832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1deb7d7832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1deb7d7832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1deb7d7832_1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1deb7d7832_1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1deb7d7832_1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1f2281b25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1f2281b25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1deb7d7832_1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1deb7d7832_1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1f30c2b7a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1f30c2b7a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Stephanie Kwolek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-506575" y="268127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     </a:t>
            </a:r>
            <a:r>
              <a:rPr lang="en">
                <a:solidFill>
                  <a:srgbClr val="000000"/>
                </a:solidFill>
              </a:rPr>
              <a:t>A Famous Female Scientist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4524" y="285750"/>
            <a:ext cx="567405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Stephanie kwolek facts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134875" y="10177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highlight>
                  <a:srgbClr val="FFFFFF"/>
                </a:highlight>
              </a:rPr>
              <a:t>Stephanie kwolek lived till 1923-2014 stephanie was a organic chemist,best known for inventing kevlar in 1965.   Place of birth -  she was born 31st July 1923 in pittsburgh, pennsylvania, United States. Died - 18 June 2014, wilmington, Delaware , United States.                                                                                                   </a:t>
            </a:r>
            <a:endParaRPr>
              <a:highlight>
                <a:srgbClr val="FFFFFF"/>
              </a:highlight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2475" y="2072800"/>
            <a:ext cx="3541551" cy="2841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facts and some interesting facts </a:t>
            </a: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935100" y="12154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inspired stephanie ? stephanie’s father inspired her by helping her label and write some descriptions of them. Stephanie’s father died when she was 10 it was a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very young age very sad. Stephanie’s mother inspired her by her creativity.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 rotWithShape="1">
          <a:blip r:embed="rId3">
            <a:alphaModFix/>
          </a:blip>
          <a:srcRect l="1250" t="5029" r="-1249" b="-5030"/>
          <a:stretch/>
        </p:blipFill>
        <p:spPr>
          <a:xfrm>
            <a:off x="113875" y="2789050"/>
            <a:ext cx="9144000" cy="214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was stephanie’s job ?</a:t>
            </a: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Her jobs were :inventor :writer :chemist </a:t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9750" y="625075"/>
            <a:ext cx="3415599" cy="4176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did stephanie kwolek do for a living ?</a:t>
            </a:r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365650" y="11255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Stephanie headed polymer research at du points pioneering lab until her retirement in 1986. </a:t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9850" y="1479300"/>
            <a:ext cx="3785699" cy="337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are some pictures when she was alive.</a:t>
            </a:r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117" y="1263500"/>
            <a:ext cx="2192342" cy="3502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0465" y="1458072"/>
            <a:ext cx="2619645" cy="3113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50793" y="1263500"/>
            <a:ext cx="1758989" cy="350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700" y="1263500"/>
            <a:ext cx="3237174" cy="3502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41850" y="1263500"/>
            <a:ext cx="2677826" cy="350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9325" y="1220550"/>
            <a:ext cx="2619624" cy="3502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CE5CD"/>
                </a:highlight>
              </a:rPr>
              <a:t>Stephanie kwolek is dead and died in 2014.</a:t>
            </a:r>
            <a:endParaRPr>
              <a:highlight>
                <a:srgbClr val="FCE5CD"/>
              </a:highlight>
            </a:endParaRPr>
          </a:p>
        </p:txBody>
      </p:sp>
      <p:sp>
        <p:nvSpPr>
          <p:cNvPr id="102" name="Google Shape;102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highlight>
                  <a:srgbClr val="FFF2CC"/>
                </a:highlight>
              </a:rPr>
              <a:t>Stephanie kwolek was remembered by a lot of people and still is. </a:t>
            </a:r>
            <a:endParaRPr>
              <a:highlight>
                <a:srgbClr val="FFF2CC"/>
              </a:highlight>
            </a:endParaRPr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625" y="1533275"/>
            <a:ext cx="3167426" cy="356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9625" y="1533275"/>
            <a:ext cx="3469200" cy="361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are more pictures of her </a:t>
            </a:r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350" y="1919950"/>
            <a:ext cx="2985850" cy="245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2014425"/>
            <a:ext cx="3270975" cy="226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</Words>
  <Application>Microsoft Office PowerPoint</Application>
  <PresentationFormat>On-screen Show (16:9)</PresentationFormat>
  <Paragraphs>19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Arial</vt:lpstr>
      <vt:lpstr>Simple Light</vt:lpstr>
      <vt:lpstr>Stephanie Kwolek</vt:lpstr>
      <vt:lpstr>Stephanie kwolek facts  </vt:lpstr>
      <vt:lpstr>More facts and some interesting facts </vt:lpstr>
      <vt:lpstr>What was stephanie’s job ?</vt:lpstr>
      <vt:lpstr>What did stephanie kwolek do for a living ?</vt:lpstr>
      <vt:lpstr>Here are some pictures when she was alive.</vt:lpstr>
      <vt:lpstr>Stephanie kwolek is dead and died in 2014.</vt:lpstr>
      <vt:lpstr>Here are more pictures of her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Stephanie Kwolek</dc:title>
  <dc:creator>Kelly GIBNEY</dc:creator>
  <cp:lastModifiedBy>Kelly GIBNEY</cp:lastModifiedBy>
  <cp:revision>1</cp:revision>
  <dcterms:modified xsi:type="dcterms:W3CDTF">2023-04-03T13:48:52Z</dcterms:modified>
</cp:coreProperties>
</file>