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mfortaa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35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deb7d7899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deb7d7899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deb7d7899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1deb7d7899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1dda1ba29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1dda1ba29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1f29bc8c7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1f29bc8c7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1f29bc8c7f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1f29bc8c7f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48650" y="470300"/>
            <a:ext cx="767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The great mathematician and scientist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656300" y="1326925"/>
            <a:ext cx="5514300" cy="39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                  </a:t>
            </a:r>
            <a:r>
              <a:rPr lang="en" sz="2200"/>
              <a:t>  </a:t>
            </a:r>
            <a:r>
              <a:rPr lang="en" sz="2200">
                <a:solidFill>
                  <a:schemeClr val="dk1"/>
                </a:solidFill>
                <a:highlight>
                  <a:srgbClr val="E6B8AF"/>
                </a:highlight>
              </a:rPr>
              <a:t> </a:t>
            </a:r>
            <a:r>
              <a:rPr lang="en" sz="3800">
                <a:solidFill>
                  <a:schemeClr val="dk1"/>
                </a:solidFill>
                <a:highlight>
                  <a:srgbClr val="E6B8AF"/>
                </a:highlight>
                <a:latin typeface="Comfortaa"/>
                <a:ea typeface="Comfortaa"/>
                <a:cs typeface="Comfortaa"/>
                <a:sym typeface="Comfortaa"/>
              </a:rPr>
              <a:t>Mary somerville</a:t>
            </a:r>
            <a:endParaRPr sz="3800">
              <a:solidFill>
                <a:schemeClr val="dk1"/>
              </a:solidFill>
              <a:highlight>
                <a:srgbClr val="E6B8A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2950" y="2571750"/>
            <a:ext cx="4157650" cy="222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6B8AF"/>
                </a:highlight>
                <a:latin typeface="Comfortaa"/>
                <a:ea typeface="Comfortaa"/>
                <a:cs typeface="Comfortaa"/>
                <a:sym typeface="Comfortaa"/>
              </a:rPr>
              <a:t>Happy Birthday!</a:t>
            </a:r>
            <a:endParaRPr>
              <a:highlight>
                <a:srgbClr val="E6B8A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Mary Somerville was a famous </a:t>
            </a:r>
            <a:r>
              <a:rPr lang="en">
                <a:solidFill>
                  <a:schemeClr val="dk1"/>
                </a:solidFill>
                <a:highlight>
                  <a:srgbClr val="C27BA0"/>
                </a:highlight>
                <a:latin typeface="Comfortaa"/>
                <a:ea typeface="Comfortaa"/>
                <a:cs typeface="Comfortaa"/>
                <a:sym typeface="Comfortaa"/>
              </a:rPr>
              <a:t>polymath,</a:t>
            </a: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writer and scientist .She was born 26th December 1780 (Jedburgh, scotland) and died 29th November 1872 (Naples , Italy ). She gave birth to 5 children 3 females &amp; 2 males (Martha Somerville ,Woronzow Greig ,Margaret Farquhar ,Thomas Somerville , Mary Charlotte Somerville), married 2 men (William Somerville &amp; Samuel Greig ) and her parents were William George Fairfax &amp; Margaret Charters.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E06666"/>
                </a:highlight>
                <a:latin typeface="Comfortaa"/>
                <a:ea typeface="Comfortaa"/>
                <a:cs typeface="Comfortaa"/>
                <a:sym typeface="Comfortaa"/>
              </a:rPr>
              <a:t>(A polymath is a person of a wide range of knowledge</a:t>
            </a: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2575" y="445025"/>
            <a:ext cx="695075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07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6B8AF"/>
                </a:highlight>
                <a:latin typeface="Comfortaa"/>
                <a:ea typeface="Comfortaa"/>
                <a:cs typeface="Comfortaa"/>
                <a:sym typeface="Comfortaa"/>
              </a:rPr>
              <a:t>She was famous for?</a:t>
            </a:r>
            <a:endParaRPr>
              <a:highlight>
                <a:srgbClr val="E6B8A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Somerville was famous for being a range of different thing such as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a scottish scientist (mainly)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A polymath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an astrologist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Her and Caroline herschel were elected as the first female honorary members of the </a:t>
            </a:r>
            <a:r>
              <a:rPr lang="en">
                <a:solidFill>
                  <a:srgbClr val="000000"/>
                </a:solidFill>
                <a:highlight>
                  <a:srgbClr val="A64D79"/>
                </a:highlight>
                <a:latin typeface="Comfortaa"/>
                <a:ea typeface="Comfortaa"/>
                <a:cs typeface="Comfortaa"/>
                <a:sym typeface="Comfortaa"/>
              </a:rPr>
              <a:t>RAS</a:t>
            </a:r>
            <a:endParaRPr>
              <a:solidFill>
                <a:srgbClr val="000000"/>
              </a:solidFill>
              <a:highlight>
                <a:srgbClr val="A64D79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(</a:t>
            </a:r>
            <a:r>
              <a:rPr lang="en">
                <a:solidFill>
                  <a:srgbClr val="000000"/>
                </a:solidFill>
                <a:highlight>
                  <a:srgbClr val="DD7E6B"/>
                </a:highlight>
                <a:latin typeface="Comfortaa"/>
                <a:ea typeface="Comfortaa"/>
                <a:cs typeface="Comfortaa"/>
                <a:sym typeface="Comfortaa"/>
              </a:rPr>
              <a:t>RAS stands for Royal Astronomical Society)</a:t>
            </a:r>
            <a:endParaRPr>
              <a:solidFill>
                <a:srgbClr val="000000"/>
              </a:solidFill>
              <a:highlight>
                <a:srgbClr val="DD7E6B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D7E6B"/>
                </a:highlight>
                <a:latin typeface="Comfortaa"/>
                <a:ea typeface="Comfortaa"/>
                <a:cs typeface="Comfortaa"/>
                <a:sym typeface="Comfortaa"/>
              </a:rPr>
              <a:t>R.I.P</a:t>
            </a:r>
            <a:endParaRPr>
              <a:highlight>
                <a:srgbClr val="DD7E6B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Unfortunately this brainy super mathematician died at the ripe old age of 91 . She died from old age in Naples,  Italy 1872 29th November . During her life she discovered the Planet neptune , became a member of RAS and married 2 men  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D7E6B"/>
                </a:highlight>
                <a:latin typeface="Comfortaa"/>
                <a:ea typeface="Comfortaa"/>
                <a:cs typeface="Comfortaa"/>
                <a:sym typeface="Comfortaa"/>
              </a:rPr>
              <a:t>Quick Facts </a:t>
            </a:r>
            <a:endParaRPr>
              <a:highlight>
                <a:srgbClr val="DD7E6B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she discovered Neptune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As a child she had very poor education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On-screen Show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Comfortaa</vt:lpstr>
      <vt:lpstr>Simple Light</vt:lpstr>
      <vt:lpstr>The great mathematician and scientist</vt:lpstr>
      <vt:lpstr>Happy Birthday!</vt:lpstr>
      <vt:lpstr>She was famous for?</vt:lpstr>
      <vt:lpstr>R.I.P</vt:lpstr>
      <vt:lpstr>Quick Facts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mathematician and scientist</dc:title>
  <dc:creator>Kelly GIBNEY</dc:creator>
  <cp:lastModifiedBy>Kelly GIBNEY</cp:lastModifiedBy>
  <cp:revision>1</cp:revision>
  <dcterms:modified xsi:type="dcterms:W3CDTF">2023-04-03T13:45:50Z</dcterms:modified>
</cp:coreProperties>
</file>