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35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dea9b6a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dea9b6a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dea9b6a6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1dea9b6a6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dea9b6a6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1dea9b6a6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dea9b6a6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1dea9b6a6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dea9b6a6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dea9b6a6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dea9b6a6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1dea9b6a6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dea9b6a6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dea9b6a6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dea9b6a6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dea9b6a6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dea9b6a6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dea9b6a6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dea9b6a6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dea9b6a6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dea9b6a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dea9b6a6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dea9b6a6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1dea9b6a6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dea9b6a6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1dea9b6a6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dea9b6a6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dea9b6a6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dea9b6a6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dea9b6a6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dea9b6a6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1dea9b6a6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dea9b6a6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1dea9b6a6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dea9b6a6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1dea9b6a6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dea9b6a6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1dea9b6a6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dea9b6a6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1dea9b6a6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dea9b6a6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1dea9b6a6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dea9b6a6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1dea9b6a6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dea9b6a6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dea9b6a6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1dea9b6a6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1dea9b6a6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dea9b6a6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1dea9b6a6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1dea9b6a6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1dea9b6a6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1dea9b6a6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1dea9b6a6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1dea9b6a6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1dea9b6a6a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dea9b6a6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1dea9b6a6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1dea9b6a6a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1dea9b6a6a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dea9b6a6a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dea9b6a6a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dea9b6a6a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1dea9b6a6a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dea9b6a6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dea9b6a6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dea9b6a6a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1dea9b6a6a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dea9b6a6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1dea9b6a6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dea9b6a6a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1dea9b6a6a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1dea9b6a6a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1dea9b6a6a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1dea9b6a6a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1dea9b6a6a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dea9b6a6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1dea9b6a6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dea9b6a6a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1dea9b6a6a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1dea9b6a6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1dea9b6a6a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1dea9b6a6a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1dea9b6a6a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1dea9b6a6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1dea9b6a6a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dea9b6a6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dea9b6a6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dea9b6a6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dea9b6a6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dea9b6a6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dea9b6a6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dea9b6a6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dea9b6a6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dea9b6a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dea9b6a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3606" y="675862"/>
            <a:ext cx="8572500" cy="20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Mary anning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6682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Noah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365" y="-80325"/>
            <a:ext cx="2542634" cy="522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0325"/>
            <a:ext cx="2783315" cy="522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6475" y="3224475"/>
            <a:ext cx="3719351" cy="191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3315" y="-80325"/>
            <a:ext cx="3818054" cy="208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475" y="2571750"/>
            <a:ext cx="1064650" cy="6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600" y="2668188"/>
            <a:ext cx="1189100" cy="6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Mary’s  discovery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1823 Mary found the complete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skeleton of the plesiosaurus and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news spread fast and </a:t>
            </a:r>
            <a:r>
              <a:rPr lang="en" sz="1650">
                <a:solidFill>
                  <a:srgbClr val="040C28"/>
                </a:solidFill>
              </a:rPr>
              <a:t>Georges Cuvier </a:t>
            </a:r>
            <a:endParaRPr sz="1650">
              <a:solidFill>
                <a:srgbClr val="040C28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50">
                <a:solidFill>
                  <a:srgbClr val="202124"/>
                </a:solidFill>
                <a:highlight>
                  <a:srgbClr val="FFFFFF"/>
                </a:highlight>
              </a:rPr>
              <a:t>Thought the fossil was a fake.  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6900" y="1152475"/>
            <a:ext cx="4185400" cy="16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900" y="2754375"/>
            <a:ext cx="4185400" cy="18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Birth and early life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0" y="1017725"/>
            <a:ext cx="91440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Mary anning was born </a:t>
            </a:r>
            <a:r>
              <a:rPr lang="en" sz="2400">
                <a:highlight>
                  <a:srgbClr val="FFFFFF"/>
                </a:highlight>
              </a:rPr>
              <a:t>21nd of May 1799 and when she was 15 months 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Old a lightning bolt struck her. </a:t>
            </a:r>
            <a:endParaRPr sz="1900" baseline="-2500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650" y="1482275"/>
            <a:ext cx="5036350" cy="366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49175"/>
            <a:ext cx="4107650" cy="30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Dead 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Mary Anning died 48 1847  but to today everyone knows what she did.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7600"/>
            <a:ext cx="9484126" cy="384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(16:9)</PresentationFormat>
  <Paragraphs>12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Arial</vt:lpstr>
      <vt:lpstr>Simple Light</vt:lpstr>
      <vt:lpstr>Mary anning</vt:lpstr>
      <vt:lpstr>Mary’s  discovery</vt:lpstr>
      <vt:lpstr>Birth and early life </vt:lpstr>
      <vt:lpstr>Dead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anning</dc:title>
  <dc:creator>Kelly GIBNEY</dc:creator>
  <cp:lastModifiedBy>Kelly GIBNEY</cp:lastModifiedBy>
  <cp:revision>1</cp:revision>
  <dcterms:modified xsi:type="dcterms:W3CDTF">2023-04-03T13:39:29Z</dcterms:modified>
</cp:coreProperties>
</file>