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aveat" panose="020B0604020202020204" charset="0"/>
      <p:regular r:id="rId8"/>
      <p:bold r:id="rId9"/>
    </p:embeddedFont>
    <p:embeddedFont>
      <p:font typeface="Lexend" panose="020B0604020202020204" charset="0"/>
      <p:regular r:id="rId10"/>
      <p:bold r:id="rId11"/>
    </p:embeddedFont>
    <p:embeddedFont>
      <p:font typeface="Comfortaa" panose="020B0604020202020204" charset="0"/>
      <p:regular r:id="rId12"/>
      <p:bold r:id="rId13"/>
    </p:embeddedFont>
    <p:embeddedFont>
      <p:font typeface="Lora" panose="020B060402020202020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1dde7ae8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1dde7ae8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1dde7ae82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1dde7ae82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dde7ae82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dde7ae82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dfb4f3ec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dfb4f3ec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highlight>
                  <a:srgbClr val="FCE5CD"/>
                </a:highlight>
                <a:latin typeface="Lexend"/>
                <a:ea typeface="Lexend"/>
                <a:cs typeface="Lexend"/>
                <a:sym typeface="Lexend"/>
              </a:rPr>
              <a:t>Mary Curie</a:t>
            </a:r>
            <a:endParaRPr>
              <a:highlight>
                <a:srgbClr val="FCE5CD"/>
              </a:highlight>
              <a:latin typeface="Lexend"/>
              <a:ea typeface="Lexend"/>
              <a:cs typeface="Lexend"/>
              <a:sym typeface="Lexend"/>
            </a:endParaRPr>
          </a:p>
        </p:txBody>
      </p:sp>
      <p:sp>
        <p:nvSpPr>
          <p:cNvPr id="55" name="Google Shape;55;p13"/>
          <p:cNvSpPr txBox="1">
            <a:spLocks noGrp="1"/>
          </p:cNvSpPr>
          <p:nvPr>
            <p:ph type="subTitle" idx="1"/>
          </p:nvPr>
        </p:nvSpPr>
        <p:spPr>
          <a:xfrm>
            <a:off x="311700" y="3196800"/>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rgbClr val="000000"/>
                </a:solidFill>
                <a:highlight>
                  <a:srgbClr val="A4C2F4"/>
                </a:highlight>
                <a:latin typeface="Lora"/>
                <a:ea typeface="Lora"/>
                <a:cs typeface="Lora"/>
                <a:sym typeface="Lora"/>
              </a:rPr>
              <a:t>Female Scientist</a:t>
            </a:r>
            <a:endParaRPr>
              <a:solidFill>
                <a:srgbClr val="000000"/>
              </a:solidFill>
              <a:highlight>
                <a:srgbClr val="A4C2F4"/>
              </a:highlight>
              <a:latin typeface="Lora"/>
              <a:ea typeface="Lora"/>
              <a:cs typeface="Lora"/>
              <a:sym typeface="Lora"/>
            </a:endParaRPr>
          </a:p>
          <a:p>
            <a:pPr marL="0" lvl="0" indent="0" algn="ctr" rtl="0">
              <a:spcBef>
                <a:spcPts val="0"/>
              </a:spcBef>
              <a:spcAft>
                <a:spcPts val="0"/>
              </a:spcAft>
              <a:buNone/>
            </a:pPr>
            <a:r>
              <a:rPr lang="en">
                <a:solidFill>
                  <a:srgbClr val="9900FF"/>
                </a:solidFill>
                <a:highlight>
                  <a:srgbClr val="FFFFFF"/>
                </a:highlight>
                <a:latin typeface="Lora"/>
                <a:ea typeface="Lora"/>
                <a:cs typeface="Lora"/>
                <a:sym typeface="Lora"/>
              </a:rPr>
              <a:t>1867-1934</a:t>
            </a:r>
            <a:endParaRPr>
              <a:solidFill>
                <a:srgbClr val="9900FF"/>
              </a:solidFill>
              <a:highlight>
                <a:srgbClr val="FFFFFF"/>
              </a:highlight>
              <a:latin typeface="Lora"/>
              <a:ea typeface="Lora"/>
              <a:cs typeface="Lora"/>
              <a:sym typeface="Lora"/>
            </a:endParaRPr>
          </a:p>
        </p:txBody>
      </p:sp>
      <p:pic>
        <p:nvPicPr>
          <p:cNvPr id="56" name="Google Shape;56;p13"/>
          <p:cNvPicPr preferRelativeResize="0"/>
          <p:nvPr/>
        </p:nvPicPr>
        <p:blipFill>
          <a:blip r:embed="rId3">
            <a:alphaModFix/>
          </a:blip>
          <a:stretch>
            <a:fillRect/>
          </a:stretch>
        </p:blipFill>
        <p:spPr>
          <a:xfrm>
            <a:off x="6665400" y="1592905"/>
            <a:ext cx="1673124" cy="1603900"/>
          </a:xfrm>
          <a:prstGeom prst="rect">
            <a:avLst/>
          </a:prstGeom>
          <a:noFill/>
          <a:ln>
            <a:noFill/>
          </a:ln>
        </p:spPr>
      </p:pic>
      <p:pic>
        <p:nvPicPr>
          <p:cNvPr id="57" name="Google Shape;57;p13"/>
          <p:cNvPicPr preferRelativeResize="0"/>
          <p:nvPr/>
        </p:nvPicPr>
        <p:blipFill>
          <a:blip r:embed="rId4">
            <a:alphaModFix/>
          </a:blip>
          <a:stretch>
            <a:fillRect/>
          </a:stretch>
        </p:blipFill>
        <p:spPr>
          <a:xfrm>
            <a:off x="214903" y="4074874"/>
            <a:ext cx="42886" cy="48725"/>
          </a:xfrm>
          <a:prstGeom prst="rect">
            <a:avLst/>
          </a:prstGeom>
          <a:noFill/>
          <a:ln>
            <a:noFill/>
          </a:ln>
        </p:spPr>
      </p:pic>
      <p:pic>
        <p:nvPicPr>
          <p:cNvPr id="58" name="Google Shape;58;p13"/>
          <p:cNvPicPr preferRelativeResize="0"/>
          <p:nvPr/>
        </p:nvPicPr>
        <p:blipFill>
          <a:blip r:embed="rId5">
            <a:alphaModFix/>
          </a:blip>
          <a:stretch>
            <a:fillRect/>
          </a:stretch>
        </p:blipFill>
        <p:spPr>
          <a:xfrm flipH="1">
            <a:off x="10595301" y="3930898"/>
            <a:ext cx="136099" cy="1121273"/>
          </a:xfrm>
          <a:prstGeom prst="rect">
            <a:avLst/>
          </a:prstGeom>
          <a:noFill/>
          <a:ln>
            <a:noFill/>
          </a:ln>
        </p:spPr>
      </p:pic>
      <p:pic>
        <p:nvPicPr>
          <p:cNvPr id="59" name="Google Shape;59;p13"/>
          <p:cNvPicPr preferRelativeResize="0"/>
          <p:nvPr/>
        </p:nvPicPr>
        <p:blipFill>
          <a:blip r:embed="rId6">
            <a:alphaModFix/>
          </a:blip>
          <a:stretch>
            <a:fillRect/>
          </a:stretch>
        </p:blipFill>
        <p:spPr>
          <a:xfrm rot="10800000">
            <a:off x="-1188000" y="4074874"/>
            <a:ext cx="272650" cy="48725"/>
          </a:xfrm>
          <a:prstGeom prst="rect">
            <a:avLst/>
          </a:prstGeom>
          <a:noFill/>
          <a:ln>
            <a:noFill/>
          </a:ln>
        </p:spPr>
      </p:pic>
      <p:sp>
        <p:nvSpPr>
          <p:cNvPr id="60" name="Google Shape;60;p13"/>
          <p:cNvSpPr txBox="1"/>
          <p:nvPr/>
        </p:nvSpPr>
        <p:spPr>
          <a:xfrm>
            <a:off x="1946750" y="394350"/>
            <a:ext cx="5958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solidFill>
                  <a:schemeClr val="lt1"/>
                </a:solidFill>
                <a:latin typeface="Lexend"/>
                <a:ea typeface="Lexend"/>
                <a:cs typeface="Lexend"/>
                <a:sym typeface="Lexend"/>
              </a:rPr>
              <a:t>A Famous Female Scientist!</a:t>
            </a:r>
            <a:endParaRPr sz="480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rgbClr val="00FFFF"/>
                </a:solidFill>
                <a:latin typeface="Lora"/>
                <a:ea typeface="Lora"/>
                <a:cs typeface="Lora"/>
                <a:sym typeface="Lora"/>
              </a:rPr>
              <a:t>How Did She Get Famous?</a:t>
            </a:r>
            <a:endParaRPr u="sng">
              <a:solidFill>
                <a:srgbClr val="00FFFF"/>
              </a:solidFill>
              <a:latin typeface="Lora"/>
              <a:ea typeface="Lora"/>
              <a:cs typeface="Lora"/>
              <a:sym typeface="Lora"/>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202124"/>
                </a:solidFill>
                <a:highlight>
                  <a:srgbClr val="FFFFFF"/>
                </a:highlight>
                <a:latin typeface="Lexend"/>
                <a:ea typeface="Lexend"/>
                <a:cs typeface="Lexend"/>
                <a:sym typeface="Lexend"/>
              </a:rPr>
              <a:t>Marie Curie is remembered for </a:t>
            </a:r>
            <a:r>
              <a:rPr lang="en" sz="2000">
                <a:solidFill>
                  <a:srgbClr val="040C28"/>
                </a:solidFill>
                <a:highlight>
                  <a:srgbClr val="FFFFFF"/>
                </a:highlight>
                <a:latin typeface="Lexend"/>
                <a:ea typeface="Lexend"/>
                <a:cs typeface="Lexend"/>
                <a:sym typeface="Lexend"/>
              </a:rPr>
              <a:t>her discovery of radium and polonium, and her huge contribution to finding treatments for cancer</a:t>
            </a:r>
            <a:r>
              <a:rPr lang="en" sz="2000">
                <a:solidFill>
                  <a:srgbClr val="202124"/>
                </a:solidFill>
                <a:highlight>
                  <a:srgbClr val="FFFFFF"/>
                </a:highlight>
                <a:latin typeface="Lexend"/>
                <a:ea typeface="Lexend"/>
                <a:cs typeface="Lexend"/>
                <a:sym typeface="Lexend"/>
              </a:rPr>
              <a:t>.</a:t>
            </a:r>
            <a:endParaRPr sz="2000">
              <a:solidFill>
                <a:srgbClr val="202124"/>
              </a:solidFill>
              <a:highlight>
                <a:srgbClr val="FFFFFF"/>
              </a:highlight>
              <a:latin typeface="Lexend"/>
              <a:ea typeface="Lexend"/>
              <a:cs typeface="Lexend"/>
              <a:sym typeface="Lexend"/>
            </a:endParaRPr>
          </a:p>
          <a:p>
            <a:pPr marL="0" lvl="0" indent="0" algn="l" rtl="0">
              <a:spcBef>
                <a:spcPts val="0"/>
              </a:spcBef>
              <a:spcAft>
                <a:spcPts val="0"/>
              </a:spcAft>
              <a:buClr>
                <a:schemeClr val="dk1"/>
              </a:buClr>
              <a:buSzPts val="1100"/>
              <a:buFont typeface="Arial"/>
              <a:buNone/>
            </a:pPr>
            <a:r>
              <a:rPr lang="en" sz="3000" u="sng">
                <a:solidFill>
                  <a:srgbClr val="00FFFF"/>
                </a:solidFill>
                <a:highlight>
                  <a:srgbClr val="FFFFFF"/>
                </a:highlight>
                <a:latin typeface="Lora"/>
                <a:ea typeface="Lora"/>
                <a:cs typeface="Lora"/>
                <a:sym typeface="Lora"/>
              </a:rPr>
              <a:t>When Did She Get Famous?</a:t>
            </a:r>
            <a:endParaRPr sz="3000" u="sng">
              <a:solidFill>
                <a:srgbClr val="00FFFF"/>
              </a:solidFill>
              <a:highlight>
                <a:srgbClr val="FFFFFF"/>
              </a:highlight>
              <a:latin typeface="Lora"/>
              <a:ea typeface="Lora"/>
              <a:cs typeface="Lora"/>
              <a:sym typeface="Lora"/>
            </a:endParaRPr>
          </a:p>
          <a:p>
            <a:pPr marL="0" lvl="0" indent="0" algn="l" rtl="0">
              <a:spcBef>
                <a:spcPts val="0"/>
              </a:spcBef>
              <a:spcAft>
                <a:spcPts val="1200"/>
              </a:spcAft>
              <a:buNone/>
            </a:pPr>
            <a:r>
              <a:rPr lang="en" sz="2000">
                <a:solidFill>
                  <a:srgbClr val="202124"/>
                </a:solidFill>
                <a:highlight>
                  <a:srgbClr val="FFFFFF"/>
                </a:highlight>
                <a:latin typeface="Lexend"/>
                <a:ea typeface="Lexend"/>
                <a:cs typeface="Lexend"/>
                <a:sym typeface="Lexend"/>
              </a:rPr>
              <a:t>Working with her husband, Pierre Curie, Marie Curie discovered polonium and radium in 1898. In 1903 they won the Nobel Prize for Physics for discovering radioactivity. In 1911 she won the Nobel Prize for Chemistry for isolating pure radium.</a:t>
            </a:r>
            <a:endParaRPr sz="2000">
              <a:solidFill>
                <a:srgbClr val="000000"/>
              </a:solidFill>
              <a:latin typeface="Lexend"/>
              <a:ea typeface="Lexend"/>
              <a:cs typeface="Lexend"/>
              <a:sym typeface="Lexend"/>
            </a:endParaRPr>
          </a:p>
        </p:txBody>
      </p:sp>
      <p:pic>
        <p:nvPicPr>
          <p:cNvPr id="67" name="Google Shape;67;p14"/>
          <p:cNvPicPr preferRelativeResize="0"/>
          <p:nvPr/>
        </p:nvPicPr>
        <p:blipFill>
          <a:blip r:embed="rId3">
            <a:alphaModFix/>
          </a:blip>
          <a:stretch>
            <a:fillRect/>
          </a:stretch>
        </p:blipFill>
        <p:spPr>
          <a:xfrm>
            <a:off x="541550" y="5229300"/>
            <a:ext cx="1177800" cy="72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9900"/>
                </a:solidFill>
                <a:highlight>
                  <a:srgbClr val="C9DAF8"/>
                </a:highlight>
                <a:latin typeface="Comfortaa"/>
                <a:ea typeface="Comfortaa"/>
                <a:cs typeface="Comfortaa"/>
                <a:sym typeface="Comfortaa"/>
              </a:rPr>
              <a:t>How Did She Die?</a:t>
            </a:r>
            <a:endParaRPr>
              <a:solidFill>
                <a:srgbClr val="FF9900"/>
              </a:solidFill>
              <a:highlight>
                <a:srgbClr val="C9DAF8"/>
              </a:highlight>
              <a:latin typeface="Comfortaa"/>
              <a:ea typeface="Comfortaa"/>
              <a:cs typeface="Comfortaa"/>
              <a:sym typeface="Comfortaa"/>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900"/>
              </a:spcBef>
              <a:spcAft>
                <a:spcPts val="0"/>
              </a:spcAft>
              <a:buClr>
                <a:schemeClr val="dk1"/>
              </a:buClr>
              <a:buSzPts val="1100"/>
              <a:buFont typeface="Arial"/>
              <a:buNone/>
            </a:pPr>
            <a:r>
              <a:rPr lang="en" sz="2050">
                <a:solidFill>
                  <a:srgbClr val="980000"/>
                </a:solidFill>
                <a:highlight>
                  <a:srgbClr val="FFFFFF"/>
                </a:highlight>
              </a:rPr>
              <a:t>On 4 July 1934, at the Sancellemoz Sanatorium in Passy, France at the age of 66, Marie Curie died. The cause of her death was given as aplastic pernicious anaemia, a condition she developed after years of exposure to radiation through her work. She left two daughters, Irene (born 1898) and Eve (born 1904).</a:t>
            </a:r>
            <a:endParaRPr sz="2050">
              <a:solidFill>
                <a:srgbClr val="980000"/>
              </a:solidFill>
              <a:highlight>
                <a:srgbClr val="FFFFFF"/>
              </a:highlight>
            </a:endParaRPr>
          </a:p>
          <a:p>
            <a:pPr marL="0" lvl="0" indent="0" algn="l" rtl="0">
              <a:spcBef>
                <a:spcPts val="0"/>
              </a:spcBef>
              <a:spcAft>
                <a:spcPts val="0"/>
              </a:spcAft>
              <a:buNone/>
            </a:pPr>
            <a:endParaRPr sz="1650">
              <a:solidFill>
                <a:srgbClr val="202124"/>
              </a:solidFill>
              <a:highlight>
                <a:srgbClr val="FFFFFF"/>
              </a:highlight>
            </a:endParaRPr>
          </a:p>
          <a:p>
            <a:pPr marL="0" lvl="0" indent="0" algn="l" rtl="0">
              <a:spcBef>
                <a:spcPts val="1200"/>
              </a:spcBef>
              <a:spcAft>
                <a:spcPts val="1200"/>
              </a:spcAft>
              <a:buNone/>
            </a:pPr>
            <a:r>
              <a:rPr lang="en" sz="2300">
                <a:solidFill>
                  <a:srgbClr val="FF0000"/>
                </a:solidFill>
                <a:highlight>
                  <a:srgbClr val="FFFFFF"/>
                </a:highlight>
              </a:rPr>
              <a:t>Aplastic pernicious anemia is </a:t>
            </a:r>
            <a:r>
              <a:rPr lang="en" sz="2300">
                <a:solidFill>
                  <a:srgbClr val="FF0000"/>
                </a:solidFill>
              </a:rPr>
              <a:t> a rare but serious blood condition that occurs when your bone marrow cannot make enough new blood cells for your body to work normally</a:t>
            </a:r>
            <a:r>
              <a:rPr lang="en" sz="2300">
                <a:solidFill>
                  <a:srgbClr val="FF0000"/>
                </a:solidFill>
                <a:highlight>
                  <a:srgbClr val="FFFFFF"/>
                </a:highlight>
              </a:rPr>
              <a:t>.</a:t>
            </a:r>
            <a:endParaRPr sz="2300">
              <a:solidFill>
                <a:srgbClr val="FF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accent1"/>
                </a:solidFill>
              </a:rPr>
              <a:t>What Did Marie Curie Discover?</a:t>
            </a:r>
            <a:endParaRPr u="sng">
              <a:solidFill>
                <a:schemeClr val="accent1"/>
              </a:solidFill>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solidFill>
                  <a:srgbClr val="00FFFF"/>
                </a:solidFill>
              </a:rPr>
              <a:t>Marie Curie</a:t>
            </a:r>
            <a:r>
              <a:rPr lang="en" sz="2300">
                <a:solidFill>
                  <a:srgbClr val="00FFFF"/>
                </a:solidFill>
                <a:latin typeface="Lexend"/>
                <a:ea typeface="Lexend"/>
                <a:cs typeface="Lexend"/>
                <a:sym typeface="Lexend"/>
              </a:rPr>
              <a:t> discovered Radium and Polonium which is used for research purposes. </a:t>
            </a:r>
            <a:endParaRPr sz="2300">
              <a:solidFill>
                <a:srgbClr val="00FFFF"/>
              </a:solidFill>
              <a:latin typeface="Lexend"/>
              <a:ea typeface="Lexend"/>
              <a:cs typeface="Lexend"/>
              <a:sym typeface="Lexend"/>
            </a:endParaRPr>
          </a:p>
          <a:p>
            <a:pPr marL="0" lvl="0" indent="0" algn="l" rtl="0">
              <a:spcBef>
                <a:spcPts val="1200"/>
              </a:spcBef>
              <a:spcAft>
                <a:spcPts val="0"/>
              </a:spcAft>
              <a:buNone/>
            </a:pPr>
            <a:r>
              <a:rPr lang="en" sz="2300">
                <a:solidFill>
                  <a:srgbClr val="00FFFF"/>
                </a:solidFill>
                <a:latin typeface="Lexend"/>
                <a:ea typeface="Lexend"/>
                <a:cs typeface="Lexend"/>
                <a:sym typeface="Lexend"/>
              </a:rPr>
              <a:t>Marie Curie made the world a better place by discovering a cure for cancer. Her work led to the development of nuclear energy and radiotherapy. </a:t>
            </a:r>
            <a:endParaRPr sz="2300">
              <a:solidFill>
                <a:srgbClr val="00FFFF"/>
              </a:solidFill>
              <a:latin typeface="Lexend"/>
              <a:ea typeface="Lexend"/>
              <a:cs typeface="Lexend"/>
              <a:sym typeface="Lexend"/>
            </a:endParaRPr>
          </a:p>
          <a:p>
            <a:pPr marL="0" lvl="0" indent="0" algn="l" rtl="0">
              <a:spcBef>
                <a:spcPts val="1200"/>
              </a:spcBef>
              <a:spcAft>
                <a:spcPts val="1200"/>
              </a:spcAft>
              <a:buNone/>
            </a:pPr>
            <a:r>
              <a:rPr lang="en" sz="2300">
                <a:solidFill>
                  <a:srgbClr val="00FFFF"/>
                </a:solidFill>
                <a:latin typeface="Lexend"/>
                <a:ea typeface="Lexend"/>
                <a:cs typeface="Lexend"/>
                <a:sym typeface="Lexend"/>
              </a:rPr>
              <a:t>Radiotherapy kills cancer cells or slows their growth by damaging their D.N.A!</a:t>
            </a:r>
            <a:endParaRPr sz="2300">
              <a:solidFill>
                <a:srgbClr val="00FFFF"/>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rgbClr val="00FF00"/>
                </a:solidFill>
                <a:latin typeface="Caveat"/>
                <a:ea typeface="Caveat"/>
                <a:cs typeface="Caveat"/>
                <a:sym typeface="Caveat"/>
              </a:rPr>
              <a:t>Conclusion</a:t>
            </a:r>
            <a:endParaRPr u="sng">
              <a:solidFill>
                <a:srgbClr val="00FF00"/>
              </a:solidFill>
              <a:latin typeface="Caveat"/>
              <a:ea typeface="Caveat"/>
              <a:cs typeface="Caveat"/>
              <a:sym typeface="Caveat"/>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solidFill>
                  <a:srgbClr val="FF0000"/>
                </a:solidFill>
              </a:rPr>
              <a:t>Marie Curie is dead and died in 1934. </a:t>
            </a:r>
            <a:endParaRPr sz="2300">
              <a:solidFill>
                <a:srgbClr val="FF0000"/>
              </a:solidFill>
            </a:endParaRPr>
          </a:p>
          <a:p>
            <a:pPr marL="0" lvl="0" indent="0" algn="l" rtl="0">
              <a:spcBef>
                <a:spcPts val="1200"/>
              </a:spcBef>
              <a:spcAft>
                <a:spcPts val="0"/>
              </a:spcAft>
              <a:buNone/>
            </a:pPr>
            <a:r>
              <a:rPr lang="en" sz="2300">
                <a:solidFill>
                  <a:srgbClr val="FF0000"/>
                </a:solidFill>
              </a:rPr>
              <a:t>Marie Curie was remembered by a lot of people and still is.</a:t>
            </a:r>
            <a:endParaRPr sz="2300">
              <a:solidFill>
                <a:srgbClr val="E06666"/>
              </a:solidFill>
              <a:latin typeface="Comic Sans MS"/>
              <a:ea typeface="Comic Sans MS"/>
              <a:cs typeface="Comic Sans MS"/>
              <a:sym typeface="Comic Sans MS"/>
            </a:endParaRPr>
          </a:p>
          <a:p>
            <a:pPr marL="0" lvl="0" indent="0" algn="l" rtl="0">
              <a:spcBef>
                <a:spcPts val="1200"/>
              </a:spcBef>
              <a:spcAft>
                <a:spcPts val="0"/>
              </a:spcAft>
              <a:buNone/>
            </a:pPr>
            <a:r>
              <a:rPr lang="en" sz="4000">
                <a:solidFill>
                  <a:srgbClr val="CC4125"/>
                </a:solidFill>
                <a:latin typeface="Comic Sans MS"/>
                <a:ea typeface="Comic Sans MS"/>
                <a:cs typeface="Comic Sans MS"/>
                <a:sym typeface="Comic Sans MS"/>
              </a:rPr>
              <a:t>Questions? </a:t>
            </a:r>
            <a:endParaRPr sz="4000">
              <a:solidFill>
                <a:srgbClr val="CC4125"/>
              </a:solidFill>
              <a:latin typeface="Comic Sans MS"/>
              <a:ea typeface="Comic Sans MS"/>
              <a:cs typeface="Comic Sans MS"/>
              <a:sym typeface="Comic Sans MS"/>
            </a:endParaRPr>
          </a:p>
          <a:p>
            <a:pPr marL="0" lvl="0" indent="0" algn="l" rtl="0">
              <a:spcBef>
                <a:spcPts val="1200"/>
              </a:spcBef>
              <a:spcAft>
                <a:spcPts val="1200"/>
              </a:spcAft>
              <a:buNone/>
            </a:pPr>
            <a:endParaRPr sz="2300">
              <a:solidFill>
                <a:srgbClr val="E06666"/>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Words>
  <Application>Microsoft Office PowerPoint</Application>
  <PresentationFormat>On-screen Show (16:9)</PresentationFormat>
  <Paragraphs>20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Caveat</vt:lpstr>
      <vt:lpstr>Lexend</vt:lpstr>
      <vt:lpstr>Comfortaa</vt:lpstr>
      <vt:lpstr>Lora</vt:lpstr>
      <vt:lpstr>Comic Sans MS</vt:lpstr>
      <vt:lpstr>Simple Light</vt:lpstr>
      <vt:lpstr>Mary Curie</vt:lpstr>
      <vt:lpstr>How Did She Get Famous?</vt:lpstr>
      <vt:lpstr>How Did She Die?</vt:lpstr>
      <vt:lpstr>What Did Marie Curie Discover?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Curie</dc:title>
  <dc:creator>Kelly GIBNEY</dc:creator>
  <cp:lastModifiedBy>Kelly GIBNEY</cp:lastModifiedBy>
  <cp:revision>1</cp:revision>
  <dcterms:modified xsi:type="dcterms:W3CDTF">2023-04-03T13:41:46Z</dcterms:modified>
</cp:coreProperties>
</file>